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234" y="-4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971655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half" idx="21"/>
          </p:nvPr>
        </p:nvSpPr>
        <p:spPr>
          <a:xfrm>
            <a:off x="16006233" y="3619500"/>
            <a:ext cx="7747001" cy="1162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idx="22"/>
          </p:nvPr>
        </p:nvSpPr>
        <p:spPr>
          <a:xfrm>
            <a:off x="-518765" y="520700"/>
            <a:ext cx="16668749" cy="111144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Image"/>
          <p:cNvSpPr>
            <a:spLocks noGrp="1"/>
          </p:cNvSpPr>
          <p:nvPr>
            <p:ph type="pic" sz="half" idx="23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idx="21"/>
          </p:nvPr>
        </p:nvSpPr>
        <p:spPr>
          <a:xfrm>
            <a:off x="609600" y="-2044700"/>
            <a:ext cx="23202900" cy="15471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3800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21"/>
          </p:nvPr>
        </p:nvSpPr>
        <p:spPr>
          <a:xfrm>
            <a:off x="0" y="-1041400"/>
            <a:ext cx="24422100" cy="162842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Li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Li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NAME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PROJECT"/>
          <p:cNvSpPr txBox="1">
            <a:spLocks noGrp="1"/>
          </p:cNvSpPr>
          <p:nvPr>
            <p:ph type="body" sz="quarter" idx="22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Client"/>
          <p:cNvSpPr txBox="1">
            <a:spLocks noGrp="1"/>
          </p:cNvSpPr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DATE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Image"/>
          <p:cNvSpPr>
            <a:spLocks noGrp="1"/>
          </p:cNvSpPr>
          <p:nvPr>
            <p:ph type="pic" idx="26"/>
          </p:nvPr>
        </p:nvSpPr>
        <p:spPr>
          <a:xfrm>
            <a:off x="617081" y="-3295650"/>
            <a:ext cx="23139409" cy="154289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Li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NAME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PROJECT"/>
          <p:cNvSpPr txBox="1">
            <a:spLocks noGrp="1"/>
          </p:cNvSpPr>
          <p:nvPr>
            <p:ph type="body" sz="quarter" idx="22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half" idx="26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sz="quarter" idx="27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sz="quarter" idx="28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sz="half" idx="29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>
            <a:spLocks noGrp="1"/>
          </p:cNvSpPr>
          <p:nvPr>
            <p:ph type="pic" idx="21"/>
          </p:nvPr>
        </p:nvSpPr>
        <p:spPr>
          <a:xfrm>
            <a:off x="12823657" y="1271002"/>
            <a:ext cx="9611165" cy="144167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sz="90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ansel &amp; gretel :…"/>
          <p:cNvSpPr txBox="1">
            <a:spLocks noGrp="1"/>
          </p:cNvSpPr>
          <p:nvPr>
            <p:ph type="ctrTitle"/>
          </p:nvPr>
        </p:nvSpPr>
        <p:spPr>
          <a:xfrm>
            <a:off x="1534816" y="4481736"/>
            <a:ext cx="20510500" cy="3695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Hansel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dirty="0" smtClean="0"/>
              <a:t>&amp;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dirty="0" err="1" smtClean="0"/>
              <a:t>gretel</a:t>
            </a:r>
            <a:r>
              <a:rPr dirty="0" smtClean="0"/>
              <a:t> </a:t>
            </a:r>
            <a:r>
              <a:rPr dirty="0"/>
              <a:t>:</a:t>
            </a:r>
          </a:p>
          <a:p>
            <a:r>
              <a:rPr dirty="0"/>
              <a:t>Witch’s story</a:t>
            </a:r>
          </a:p>
        </p:txBody>
      </p:sp>
      <p:sp>
        <p:nvSpPr>
          <p:cNvPr id="168" name="Game from krekre group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Game from krekre group</a:t>
            </a:r>
          </a:p>
        </p:txBody>
      </p:sp>
      <p:pic>
        <p:nvPicPr>
          <p:cNvPr id="169" name="D625D229-2CC6-4445-81FD-012608751D9E-L0-001.jpeg" descr="D625D229-2CC6-4445-81FD-012608751D9E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542" y="1421534"/>
            <a:ext cx="10911031" cy="10911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ame Conce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Game Concept </a:t>
            </a:r>
          </a:p>
        </p:txBody>
      </p:sp>
      <p:sp>
        <p:nvSpPr>
          <p:cNvPr id="172" name="Genre: 2D adventure, storytelling…"/>
          <p:cNvSpPr txBox="1">
            <a:spLocks noGrp="1"/>
          </p:cNvSpPr>
          <p:nvPr>
            <p:ph type="body" idx="1"/>
          </p:nvPr>
        </p:nvSpPr>
        <p:spPr>
          <a:xfrm>
            <a:off x="1936750" y="3521272"/>
            <a:ext cx="20510500" cy="80645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Genre: 2D adventure, storytelling </a:t>
            </a:r>
          </a:p>
          <a:p>
            <a:pPr>
              <a:buBlip>
                <a:blip r:embed="rId2"/>
              </a:buBlip>
            </a:pPr>
            <a:r>
              <a:t>Plot: Reference by Hansel and Gretel( Grimms’ Fairy Tales). We will use Hansel &amp; Gretal basic story as an introduction. Then, the main story will be part of why the witch become a bad guy.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hat are you trying to achieve with the gam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you trying to achieve with the game?</a:t>
            </a:r>
          </a:p>
        </p:txBody>
      </p:sp>
      <p:sp>
        <p:nvSpPr>
          <p:cNvPr id="175" name="To entertain players and present old storytelling in another view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rPr dirty="0"/>
              <a:t>To entertain players and present old storytelling in another view</a:t>
            </a:r>
            <a:r>
              <a:rPr dirty="0" smtClean="0"/>
              <a:t>.</a:t>
            </a:r>
            <a:endParaRPr lang="en-US" dirty="0" smtClean="0"/>
          </a:p>
          <a:p>
            <a:r>
              <a:rPr lang="en-US" dirty="0" smtClean="0"/>
              <a:t>Find a way to use our creativity as much benefit as possible.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hat would the game be like and who would play i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would the game be like and who would play it?</a:t>
            </a:r>
          </a:p>
        </p:txBody>
      </p:sp>
      <p:sp>
        <p:nvSpPr>
          <p:cNvPr id="178" name="This game will be a 2D adventure game and have some stori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This game will be a 2D adventure game and have some stories.</a:t>
            </a:r>
          </a:p>
          <a:p>
            <a:pPr>
              <a:buBlip>
                <a:blip r:embed="rId2"/>
              </a:buBlip>
            </a:pPr>
            <a:r>
              <a:t>Our target group is teenagers and Grimm’s fan club.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How such people playing your game and such game you are making would get you what you want to achieve in the first pla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3889">
              <a:defRPr sz="7800"/>
            </a:lvl1pPr>
          </a:lstStyle>
          <a:p>
            <a:r>
              <a:t>How such people playing your game and such game you are making would get you what you want to achieve in the first place?</a:t>
            </a:r>
          </a:p>
        </p:txBody>
      </p:sp>
      <p:sp>
        <p:nvSpPr>
          <p:cNvPr id="181" name="Gameplay:  to get through the state and to know a story, players need to complete a task from each other state. This game will look like Typoman. For example, you have to pass through obstacles to collect the ingredients to bake a bread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rPr dirty="0"/>
              <a:t>Gameplay:  to get through the state and to know a story, players need to complete a task from each other state. This game will look like </a:t>
            </a:r>
            <a:r>
              <a:rPr dirty="0" err="1"/>
              <a:t>Typoman</a:t>
            </a:r>
            <a:r>
              <a:rPr dirty="0"/>
              <a:t>. For example, you have to pass through obstacles to collect the ingredients to bake a bread</a:t>
            </a:r>
            <a:r>
              <a:rPr dirty="0" smtClean="0"/>
              <a:t>.</a:t>
            </a:r>
            <a:endParaRPr lang="th-TH" dirty="0" smtClean="0"/>
          </a:p>
          <a:p>
            <a:r>
              <a:rPr lang="en-US" dirty="0" smtClean="0"/>
              <a:t>People playing: Anyone is okay because even if you don’t know Hansel &amp; Gretel story we will tell you in the game.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ce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00735">
              <a:defRPr sz="5626"/>
            </a:lvl1pPr>
          </a:lstStyle>
          <a:p>
            <a:r>
              <a:t>Scene</a:t>
            </a:r>
          </a:p>
        </p:txBody>
      </p:sp>
      <p:sp>
        <p:nvSpPr>
          <p:cNvPr id="184" name="Double-tap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5" name="EE514C41-0244-49DD-9BF7-51B9E566BBE0-L0-001.jpeg" descr="EE514C41-0244-49DD-9BF7-51B9E566BBE0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8894" y="6201381"/>
            <a:ext cx="7553213" cy="5377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93864" y="809924"/>
            <a:ext cx="7763415" cy="5715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545" y="1009663"/>
            <a:ext cx="15220910" cy="10147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harac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Characters</a:t>
            </a:r>
          </a:p>
        </p:txBody>
      </p:sp>
      <p:sp>
        <p:nvSpPr>
          <p:cNvPr id="190" name="Main: woman before becoming a witch, witch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Main: woman before becoming a witch, witch</a:t>
            </a:r>
          </a:p>
          <a:p>
            <a:pPr>
              <a:buBlip>
                <a:blip r:embed="rId2"/>
              </a:buBlip>
            </a:pPr>
            <a:r>
              <a:t>NPC: Old women </a:t>
            </a:r>
          </a:p>
          <a:p>
            <a:pPr>
              <a:buBlip>
                <a:blip r:embed="rId2"/>
              </a:buBlip>
            </a:pPr>
            <a:r>
              <a:t>Enemy: children, wolf, snake, 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12506" y="1362119"/>
            <a:ext cx="2611666" cy="3917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7625438" y="2067980"/>
            <a:ext cx="3331114" cy="3902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10143" y="5446468"/>
            <a:ext cx="2216393" cy="4044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304708" y="10005234"/>
            <a:ext cx="3886859" cy="2593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773473" y="6481107"/>
            <a:ext cx="3034879" cy="3013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36157" y="9740036"/>
            <a:ext cx="2603501" cy="312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245</Words>
  <Application>Microsoft Office PowerPoint</Application>
  <PresentationFormat>Custom</PresentationFormat>
  <Paragraphs>20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Blueprint</vt:lpstr>
      <vt:lpstr>Hansel  &amp;  gretel : Witch’s story</vt:lpstr>
      <vt:lpstr>Game Concept </vt:lpstr>
      <vt:lpstr>What are you trying to achieve with the game?</vt:lpstr>
      <vt:lpstr>What would the game be like and who would play it?</vt:lpstr>
      <vt:lpstr>How such people playing your game and such game you are making would get you what you want to achieve in the first place?</vt:lpstr>
      <vt:lpstr>Scene</vt:lpstr>
      <vt:lpstr>Characters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Hansel  &amp;  gretel : Witch’s story</dc:title>
  <cp:lastModifiedBy>Admin</cp:lastModifiedBy>
  <cp:revision>3</cp:revision>
  <dcterms:modified xsi:type="dcterms:W3CDTF">2020-08-20T09:24:56Z</dcterms:modified>
</cp:coreProperties>
</file>